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9" r:id="rId3"/>
    <p:sldId id="267" r:id="rId4"/>
    <p:sldId id="266" r:id="rId5"/>
    <p:sldId id="268" r:id="rId6"/>
    <p:sldId id="269" r:id="rId7"/>
    <p:sldId id="270" r:id="rId8"/>
    <p:sldId id="265" r:id="rId9"/>
    <p:sldId id="264" r:id="rId10"/>
    <p:sldId id="271" r:id="rId11"/>
    <p:sldId id="272" r:id="rId12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303988-15A9-F26D-45D6-052AE02881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12DC50-C093-D1E8-B6FC-A0EE2A4841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6/19/2022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88913-A483-19F8-F812-AEB932E3CD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549685-9D6B-968A-DB6A-46A25C9CA2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9976F85-9F51-41A9-912C-6D5D2EEB7F2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34119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6/19/2022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53464A2B-99D9-4998-89CA-59872118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2893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C9720-3D7E-4FAB-8C04-8C17CE460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8567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DE36C-3CDC-4437-AF6E-80473B6A0D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05201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3D7E4-4121-4405-B0FD-B36B955BF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5547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9455F-4168-4693-A2E5-55E661605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1675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E64FF-1AC9-4FE0-86A4-7526F157A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322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97B83-E5BD-4B4A-9538-DF4956C11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3551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535D1-E0B1-4ACA-86D6-FCF938FAC1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85024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21A7-69F6-49DA-BD9F-41A27FEA4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4152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1CDD4-7122-40C1-B641-C8E4A68F5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211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75A06-2006-402D-9B17-DD812978C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0601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CC798-52C9-4BFA-A1C7-C144A1F8A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4299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E970013-531F-4368-A307-A8E1A82F7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2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j0284941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971800" y="1877706"/>
            <a:ext cx="3352800" cy="221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uwdd1pbp[1]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6324600" y="1895168"/>
            <a:ext cx="293846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3avgagud[1]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-76200" y="1895168"/>
            <a:ext cx="3048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tcv2avr_[1]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971800" y="4104968"/>
            <a:ext cx="335280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-29497" y="6286193"/>
            <a:ext cx="9144000" cy="762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14314" y="182563"/>
            <a:ext cx="86642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14314" y="2719234"/>
            <a:ext cx="884119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Psalms 119:9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600" b="1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Wherewith shall a young man cleanse his way? By taking heed (thereto) according to thy word.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432CE4BD-26C2-8A7C-833C-9BFF5A471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28545"/>
            <a:ext cx="9144000" cy="762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-67637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1331913"/>
            <a:ext cx="8964891" cy="5398401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>
                <a:highlight>
                  <a:srgbClr val="FFFF00"/>
                </a:highlight>
              </a:rPr>
              <a:t>DEVELOP YOURSELF</a:t>
            </a:r>
            <a:r>
              <a:rPr lang="en-US" sz="2800" dirty="0"/>
              <a:t>.</a:t>
            </a:r>
          </a:p>
          <a:p>
            <a:r>
              <a:rPr lang="en-US" sz="2400" dirty="0">
                <a:solidFill>
                  <a:schemeClr val="bg1"/>
                </a:solidFill>
              </a:rPr>
              <a:t>Study the word for yourself.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Psalms 119:9, </a:t>
            </a:r>
            <a:r>
              <a:rPr lang="en-US" sz="2400" i="1" dirty="0">
                <a:solidFill>
                  <a:schemeClr val="bg1"/>
                </a:solidFill>
              </a:rPr>
              <a:t>“Wherewith shall a young man cleanse his way? </a:t>
            </a:r>
            <a:r>
              <a:rPr lang="en-US" sz="2400" i="1" u="sng" dirty="0">
                <a:solidFill>
                  <a:schemeClr val="bg1"/>
                </a:solidFill>
              </a:rPr>
              <a:t>By taking heed (thereto) according to thy word</a:t>
            </a:r>
            <a:r>
              <a:rPr lang="en-US" sz="2400" i="1" dirty="0">
                <a:solidFill>
                  <a:schemeClr val="bg1"/>
                </a:solidFill>
              </a:rPr>
              <a:t>.”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1 Samuel 3:10, </a:t>
            </a:r>
            <a:r>
              <a:rPr lang="en-US" sz="2400" i="1" dirty="0">
                <a:solidFill>
                  <a:schemeClr val="bg1"/>
                </a:solidFill>
              </a:rPr>
              <a:t>“And Jehovah came, and stood, and called as at other times, Samuel, Samuel. Then Samuel said, </a:t>
            </a:r>
            <a:r>
              <a:rPr lang="en-US" sz="2400" i="1" u="sng" dirty="0">
                <a:solidFill>
                  <a:schemeClr val="bg1"/>
                </a:solidFill>
              </a:rPr>
              <a:t>Speak; for thy servant heareth</a:t>
            </a:r>
            <a:r>
              <a:rPr lang="en-US" sz="2400" i="1" dirty="0">
                <a:solidFill>
                  <a:schemeClr val="bg1"/>
                </a:solidFill>
              </a:rPr>
              <a:t>.”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Proverbs 23:23, </a:t>
            </a:r>
            <a:r>
              <a:rPr lang="en-US" sz="2400" i="1" dirty="0">
                <a:solidFill>
                  <a:schemeClr val="bg1"/>
                </a:solidFill>
              </a:rPr>
              <a:t>“Buy the truth, and sell it not; (Yea), wisdom, and instruction, and understanding.”</a:t>
            </a:r>
          </a:p>
          <a:p>
            <a:r>
              <a:rPr lang="en-US" sz="2400" dirty="0">
                <a:solidFill>
                  <a:schemeClr val="bg1"/>
                </a:solidFill>
              </a:rPr>
              <a:t>Work for the Lord.</a:t>
            </a:r>
          </a:p>
          <a:p>
            <a:pPr lvl="1"/>
            <a:r>
              <a:rPr lang="en-US" sz="2400" dirty="0">
                <a:solidFill>
                  <a:schemeClr val="bg1"/>
                </a:solidFill>
              </a:rPr>
              <a:t>Psalms 110:3, </a:t>
            </a:r>
            <a:r>
              <a:rPr lang="en-US" sz="2400" i="1" dirty="0">
                <a:solidFill>
                  <a:schemeClr val="bg1"/>
                </a:solidFill>
              </a:rPr>
              <a:t>“Thy people offer themselves willingly in the day of thy power, in holy array: out of the womb of the morning Thou hast the dew of thy youth.</a:t>
            </a:r>
            <a:r>
              <a:rPr lang="en-US" sz="2400" dirty="0">
                <a:solidFill>
                  <a:schemeClr val="bg1"/>
                </a:solidFill>
              </a:rPr>
              <a:t>”</a:t>
            </a:r>
            <a:endParaRPr lang="en-US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4574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j0284941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971800" y="1877706"/>
            <a:ext cx="3352800" cy="221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uwdd1pbp[1]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6324600" y="1895168"/>
            <a:ext cx="293846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3avgagud[1]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-76200" y="1895168"/>
            <a:ext cx="3048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tcv2avr_[1]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971800" y="4104968"/>
            <a:ext cx="335280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-29497" y="6286193"/>
            <a:ext cx="9144000" cy="762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14314" y="182563"/>
            <a:ext cx="86642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How Shall The Young Secure Their Hearts?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14314" y="2719234"/>
            <a:ext cx="884119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SEPARATE YOURSELF.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SURRENDER YOURSELF.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DENY YOURSELF.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STAND … YOURSELF.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DEVELOP YOURSELF.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Tahoma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432CE4BD-26C2-8A7C-833C-9BFF5A471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28545"/>
            <a:ext cx="9144000" cy="762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41674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1615602"/>
            <a:ext cx="8993171" cy="5078313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b="1" i="0" u="none" strike="noStrike" baseline="0" dirty="0">
                <a:highlight>
                  <a:srgbClr val="FFFF00"/>
                </a:highlight>
              </a:rPr>
              <a:t>SEPARATE YOURSELF</a:t>
            </a:r>
            <a:r>
              <a:rPr lang="en-US" sz="3200" b="1" i="0" u="none" strike="noStrike" baseline="0" dirty="0"/>
              <a:t>.</a:t>
            </a:r>
          </a:p>
          <a:p>
            <a:pPr>
              <a:spcBef>
                <a:spcPts val="0"/>
              </a:spcBef>
            </a:pPr>
            <a:r>
              <a:rPr lang="en-US" sz="2800" b="0" i="0" u="none" strike="noStrike" baseline="0" dirty="0">
                <a:solidFill>
                  <a:schemeClr val="bg1"/>
                </a:solidFill>
              </a:rPr>
              <a:t>From places of sin.</a:t>
            </a:r>
          </a:p>
          <a:p>
            <a:pPr lvl="1">
              <a:spcBef>
                <a:spcPts val="0"/>
              </a:spcBef>
            </a:pPr>
            <a:r>
              <a:rPr lang="en-US" sz="2400" b="0" i="0" u="none" strike="noStrike" baseline="0" dirty="0">
                <a:solidFill>
                  <a:schemeClr val="bg1"/>
                </a:solidFill>
              </a:rPr>
              <a:t>Like Nehemiah, refuse to go down to the plain of Ono. Nehemiah 6:1ff</a:t>
            </a:r>
          </a:p>
          <a:p>
            <a:pPr>
              <a:spcBef>
                <a:spcPts val="0"/>
              </a:spcBef>
            </a:pPr>
            <a:r>
              <a:rPr lang="en-US" sz="2800" b="0" i="0" u="none" strike="noStrike" baseline="0" dirty="0">
                <a:solidFill>
                  <a:schemeClr val="bg1"/>
                </a:solidFill>
              </a:rPr>
              <a:t>From people of sin. 2 Corinthians 6:14; </a:t>
            </a:r>
            <a:br>
              <a:rPr lang="en-US" sz="2800" b="0" i="0" u="none" strike="noStrike" baseline="0" dirty="0">
                <a:solidFill>
                  <a:schemeClr val="bg1"/>
                </a:solidFill>
              </a:rPr>
            </a:br>
            <a:r>
              <a:rPr lang="en-US" sz="2800" b="0" i="0" u="none" strike="noStrike" baseline="0" dirty="0">
                <a:solidFill>
                  <a:schemeClr val="bg1"/>
                </a:solidFill>
              </a:rPr>
              <a:t>1 Corinthians 15:33</a:t>
            </a:r>
          </a:p>
          <a:p>
            <a:pPr lvl="1">
              <a:spcBef>
                <a:spcPts val="0"/>
              </a:spcBef>
            </a:pPr>
            <a:r>
              <a:rPr lang="en-US" sz="2000" b="0" u="none" strike="noStrike" baseline="0" dirty="0">
                <a:solidFill>
                  <a:schemeClr val="bg1"/>
                </a:solidFill>
              </a:rPr>
              <a:t>Proverbs 22:24-25, </a:t>
            </a:r>
            <a:r>
              <a:rPr lang="en-US" sz="2000" b="0" i="1" u="none" strike="noStrike" baseline="0" dirty="0">
                <a:solidFill>
                  <a:schemeClr val="bg1"/>
                </a:solidFill>
              </a:rPr>
              <a:t>“Make no friendship with a man that is given to anger; And with a wrathful man thou shalt not go: Lest thou learn his ways, And get a snare to thy soul.”</a:t>
            </a:r>
          </a:p>
          <a:p>
            <a:pPr lvl="1">
              <a:spcBef>
                <a:spcPts val="0"/>
              </a:spcBef>
            </a:pPr>
            <a:r>
              <a:rPr lang="en-US" sz="2000" b="0" u="none" strike="noStrike" baseline="0" dirty="0">
                <a:solidFill>
                  <a:schemeClr val="bg1"/>
                </a:solidFill>
              </a:rPr>
              <a:t>Proverbs 23:20-21, </a:t>
            </a:r>
            <a:r>
              <a:rPr lang="en-US" sz="2000" b="0" i="1" u="none" strike="noStrike" baseline="0" dirty="0">
                <a:solidFill>
                  <a:schemeClr val="bg1"/>
                </a:solidFill>
              </a:rPr>
              <a:t>“Be not among winebibbers, Among gluttonous eaters of flesh: For the drunkard and the glutton shall come to poverty; And drowsiness will clothe (a man) with rags.”</a:t>
            </a:r>
          </a:p>
          <a:p>
            <a:pPr lvl="1">
              <a:spcBef>
                <a:spcPts val="0"/>
              </a:spcBef>
            </a:pPr>
            <a:r>
              <a:rPr lang="en-US" sz="2000" b="0" u="none" strike="noStrike" baseline="0" dirty="0">
                <a:solidFill>
                  <a:schemeClr val="bg1"/>
                </a:solidFill>
              </a:rPr>
              <a:t>Proverbs 16:29, </a:t>
            </a:r>
            <a:r>
              <a:rPr lang="en-US" sz="2000" b="0" i="1" u="none" strike="noStrike" baseline="0" dirty="0">
                <a:solidFill>
                  <a:schemeClr val="bg1"/>
                </a:solidFill>
              </a:rPr>
              <a:t>“A man of violence enticeth his neighbor, And leadeth him in a way that is not good.”</a:t>
            </a:r>
          </a:p>
        </p:txBody>
      </p:sp>
    </p:spTree>
    <p:extLst>
      <p:ext uri="{BB962C8B-B14F-4D97-AF65-F5344CB8AC3E}">
        <p14:creationId xmlns:p14="http://schemas.microsoft.com/office/powerpoint/2010/main" val="4568239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7" y="1504950"/>
            <a:ext cx="8886825" cy="509062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i="0" u="none" strike="noStrike" baseline="0" dirty="0">
                <a:highlight>
                  <a:srgbClr val="FFFF00"/>
                </a:highlight>
              </a:rPr>
              <a:t>SEPARATE YOURSELF</a:t>
            </a:r>
            <a:r>
              <a:rPr lang="en-US" sz="3200" b="1" i="0" u="none" strike="noStrike" baseline="0" dirty="0"/>
              <a:t>.</a:t>
            </a:r>
          </a:p>
          <a:p>
            <a:r>
              <a:rPr lang="en-US" sz="2800" b="0" i="0" u="none" strike="noStrike" baseline="0" dirty="0">
                <a:solidFill>
                  <a:schemeClr val="bg1"/>
                </a:solidFill>
              </a:rPr>
              <a:t>From the power of sin. Romans 12:2; 1 John 2:15-17</a:t>
            </a:r>
          </a:p>
          <a:p>
            <a:r>
              <a:rPr lang="en-US" sz="2800" b="0" i="0" u="none" strike="noStrike" baseline="0" dirty="0">
                <a:solidFill>
                  <a:schemeClr val="bg1"/>
                </a:solidFill>
              </a:rPr>
              <a:t>From the practice of sin.</a:t>
            </a:r>
          </a:p>
          <a:p>
            <a:pPr lvl="1"/>
            <a:r>
              <a:rPr lang="en-US" sz="2400" b="0" i="1" u="none" strike="noStrike" baseline="0" dirty="0">
                <a:solidFill>
                  <a:schemeClr val="bg1"/>
                </a:solidFill>
              </a:rPr>
              <a:t>“Keep thyself pure.”</a:t>
            </a:r>
            <a:r>
              <a:rPr lang="en-US" sz="2400" b="0" i="0" u="none" strike="noStrike" baseline="0" dirty="0">
                <a:solidFill>
                  <a:schemeClr val="bg1"/>
                </a:solidFill>
              </a:rPr>
              <a:t> 1 Timothy 5:22</a:t>
            </a:r>
          </a:p>
          <a:p>
            <a:pPr lvl="1"/>
            <a:r>
              <a:rPr lang="en-US" sz="2400" b="0" i="0" u="none" strike="noStrike" baseline="0" dirty="0">
                <a:solidFill>
                  <a:schemeClr val="bg1"/>
                </a:solidFill>
              </a:rPr>
              <a:t>Purge yourself from sin. Cleanse yourself.</a:t>
            </a:r>
            <a:br>
              <a:rPr lang="en-US" sz="2400" b="0" i="0" u="none" strike="noStrike" baseline="0" dirty="0">
                <a:solidFill>
                  <a:schemeClr val="bg1"/>
                </a:solidFill>
              </a:rPr>
            </a:br>
            <a:r>
              <a:rPr lang="en-US" sz="2400" b="0" i="0" u="none" strike="noStrike" baseline="0" dirty="0">
                <a:solidFill>
                  <a:schemeClr val="bg1"/>
                </a:solidFill>
              </a:rPr>
              <a:t>2 Corinthians 7:1</a:t>
            </a:r>
          </a:p>
          <a:p>
            <a:pPr lvl="1"/>
            <a:r>
              <a:rPr lang="en-US" sz="2400" b="0" i="0" u="none" strike="noStrike" baseline="0" dirty="0">
                <a:solidFill>
                  <a:schemeClr val="bg1"/>
                </a:solidFill>
              </a:rPr>
              <a:t>Don’t flirt with sin.</a:t>
            </a:r>
          </a:p>
          <a:p>
            <a:pPr lvl="2"/>
            <a:r>
              <a:rPr lang="en-US" b="0" u="none" strike="noStrike" baseline="0" dirty="0">
                <a:solidFill>
                  <a:schemeClr val="bg1"/>
                </a:solidFill>
              </a:rPr>
              <a:t>Proverbs 6:27-28,</a:t>
            </a:r>
            <a:r>
              <a:rPr lang="en-US" sz="2800" b="0" u="none" strike="noStrike" baseline="0" dirty="0">
                <a:solidFill>
                  <a:schemeClr val="bg1"/>
                </a:solidFill>
              </a:rPr>
              <a:t> </a:t>
            </a:r>
            <a:r>
              <a:rPr lang="en-US" sz="2400" b="0" i="1" u="none" strike="noStrike" baseline="0" dirty="0">
                <a:solidFill>
                  <a:schemeClr val="bg1"/>
                </a:solidFill>
              </a:rPr>
              <a:t>“Can a man take fire in his bosom, And his clothes not be burned? Or can one walk upon hot coals, And his feet not be scorched?”</a:t>
            </a:r>
          </a:p>
          <a:p>
            <a:r>
              <a:rPr lang="en-US" sz="2800" b="0" i="0" u="none" strike="noStrike" baseline="0" dirty="0">
                <a:solidFill>
                  <a:schemeClr val="bg1"/>
                </a:solidFill>
              </a:rPr>
              <a:t>From all appearance of evil. 1 Thessalonians 5:22</a:t>
            </a:r>
          </a:p>
        </p:txBody>
      </p:sp>
    </p:spTree>
    <p:extLst>
      <p:ext uri="{BB962C8B-B14F-4D97-AF65-F5344CB8AC3E}">
        <p14:creationId xmlns:p14="http://schemas.microsoft.com/office/powerpoint/2010/main" val="89109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2258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i="0" u="none" strike="noStrike" baseline="0" dirty="0">
                <a:highlight>
                  <a:srgbClr val="FFFF00"/>
                </a:highlight>
              </a:rPr>
              <a:t>SURRENDER YOURSELF</a:t>
            </a:r>
            <a:r>
              <a:rPr lang="en-US" sz="3200" b="1" i="0" u="none" strike="noStrike" baseline="0" dirty="0"/>
              <a:t>.</a:t>
            </a:r>
          </a:p>
          <a:p>
            <a:r>
              <a:rPr lang="en-US" dirty="0">
                <a:solidFill>
                  <a:schemeClr val="bg1"/>
                </a:solidFill>
              </a:rPr>
              <a:t>Surrender your time. Ephesians 5:15-16</a:t>
            </a:r>
          </a:p>
          <a:p>
            <a:r>
              <a:rPr lang="en-US" dirty="0">
                <a:solidFill>
                  <a:schemeClr val="bg1"/>
                </a:solidFill>
              </a:rPr>
              <a:t>Surrender your speech. Ephesians 4:29</a:t>
            </a:r>
          </a:p>
          <a:p>
            <a:r>
              <a:rPr lang="en-US" dirty="0">
                <a:solidFill>
                  <a:schemeClr val="bg1"/>
                </a:solidFill>
              </a:rPr>
              <a:t>Surrender your thoughts.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Proverbs 4:23, </a:t>
            </a:r>
            <a:r>
              <a:rPr lang="en-US" i="1" dirty="0">
                <a:solidFill>
                  <a:schemeClr val="bg1"/>
                </a:solidFill>
              </a:rPr>
              <a:t>“</a:t>
            </a:r>
            <a:r>
              <a:rPr lang="en-US" sz="2400" i="1" dirty="0">
                <a:solidFill>
                  <a:schemeClr val="bg1"/>
                </a:solidFill>
              </a:rPr>
              <a:t>Keep thy heart with all diligence; For out of it are the issues of life.”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 2 Corinthians 10:5; cf. Philippians 2:5</a:t>
            </a:r>
          </a:p>
        </p:txBody>
      </p:sp>
    </p:spTree>
    <p:extLst>
      <p:ext uri="{BB962C8B-B14F-4D97-AF65-F5344CB8AC3E}">
        <p14:creationId xmlns:p14="http://schemas.microsoft.com/office/powerpoint/2010/main" val="13011543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63" y="1600200"/>
            <a:ext cx="8677274" cy="368716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DENY YOURSELF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Luke 9:23, </a:t>
            </a:r>
            <a:r>
              <a:rPr lang="en-US" sz="2800" i="1" dirty="0">
                <a:solidFill>
                  <a:schemeClr val="bg1"/>
                </a:solidFill>
              </a:rPr>
              <a:t>“And he said unto all,</a:t>
            </a:r>
          </a:p>
          <a:p>
            <a:pPr marL="0" indent="0">
              <a:buNone/>
            </a:pPr>
            <a:endParaRPr lang="en-US" sz="28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800" i="1" dirty="0">
                <a:solidFill>
                  <a:schemeClr val="bg1"/>
                </a:solidFill>
                <a:highlight>
                  <a:srgbClr val="0000FF"/>
                </a:highlight>
              </a:rPr>
              <a:t>Decision:</a:t>
            </a:r>
            <a:r>
              <a:rPr lang="en-US" sz="2800" i="1" dirty="0">
                <a:solidFill>
                  <a:schemeClr val="bg1"/>
                </a:solidFill>
              </a:rPr>
              <a:t> If any man would come after me,</a:t>
            </a:r>
          </a:p>
          <a:p>
            <a:pPr marL="0" indent="0">
              <a:buNone/>
            </a:pPr>
            <a:r>
              <a:rPr lang="en-US" sz="2800" i="1" dirty="0">
                <a:solidFill>
                  <a:schemeClr val="bg1"/>
                </a:solidFill>
                <a:highlight>
                  <a:srgbClr val="0000FF"/>
                </a:highlight>
              </a:rPr>
              <a:t>Denial:</a:t>
            </a:r>
            <a:r>
              <a:rPr lang="en-US" sz="2800" i="1" dirty="0">
                <a:solidFill>
                  <a:schemeClr val="bg1"/>
                </a:solidFill>
              </a:rPr>
              <a:t> let him deny himself,</a:t>
            </a:r>
          </a:p>
          <a:p>
            <a:pPr marL="0" indent="0">
              <a:buNone/>
            </a:pPr>
            <a:r>
              <a:rPr lang="en-US" sz="2800" i="1" dirty="0">
                <a:solidFill>
                  <a:schemeClr val="bg1"/>
                </a:solidFill>
                <a:highlight>
                  <a:srgbClr val="0000FF"/>
                </a:highlight>
              </a:rPr>
              <a:t>Dedication:</a:t>
            </a:r>
            <a:r>
              <a:rPr lang="en-US" sz="2800" i="1" dirty="0">
                <a:solidFill>
                  <a:schemeClr val="bg1"/>
                </a:solidFill>
              </a:rPr>
              <a:t> and take up his cross daily,</a:t>
            </a:r>
          </a:p>
          <a:p>
            <a:pPr marL="0" indent="0">
              <a:buNone/>
            </a:pPr>
            <a:r>
              <a:rPr lang="en-US" sz="2800" i="1" dirty="0">
                <a:solidFill>
                  <a:schemeClr val="bg1"/>
                </a:solidFill>
                <a:highlight>
                  <a:srgbClr val="0000FF"/>
                </a:highlight>
              </a:rPr>
              <a:t>Determination:</a:t>
            </a:r>
            <a:r>
              <a:rPr lang="en-US" sz="2800" i="1" dirty="0">
                <a:solidFill>
                  <a:schemeClr val="bg1"/>
                </a:solidFill>
              </a:rPr>
              <a:t> and follow me.”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70FDCD-9B22-626A-364B-F9886B71B856}"/>
              </a:ext>
            </a:extLst>
          </p:cNvPr>
          <p:cNvSpPr txBox="1"/>
          <p:nvPr/>
        </p:nvSpPr>
        <p:spPr>
          <a:xfrm>
            <a:off x="7439025" y="3724275"/>
            <a:ext cx="16433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Matthew </a:t>
            </a:r>
          </a:p>
          <a:p>
            <a:r>
              <a:rPr lang="en-US" sz="2800" dirty="0">
                <a:solidFill>
                  <a:schemeClr val="bg1"/>
                </a:solidFill>
              </a:rPr>
              <a:t>4:19-20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94F6F8FA-F7C5-E0C9-0E75-DDC7B8452359}"/>
              </a:ext>
            </a:extLst>
          </p:cNvPr>
          <p:cNvSpPr/>
          <p:nvPr/>
        </p:nvSpPr>
        <p:spPr>
          <a:xfrm>
            <a:off x="7106790" y="3257550"/>
            <a:ext cx="332235" cy="200025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9888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DENY YOURSELF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chemeClr val="bg1"/>
                </a:solidFill>
              </a:rPr>
              <a:t>Deny yourself of pride.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Proverbs 8:13, </a:t>
            </a:r>
            <a:r>
              <a:rPr lang="en-US" i="1" dirty="0">
                <a:solidFill>
                  <a:schemeClr val="bg1"/>
                </a:solidFill>
              </a:rPr>
              <a:t>“… Pride, and arrogancy, and the evil way, And the perverse mouth, do I hate.”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Proverbs 11:2, </a:t>
            </a:r>
            <a:r>
              <a:rPr lang="en-US" i="1" dirty="0">
                <a:solidFill>
                  <a:schemeClr val="bg1"/>
                </a:solidFill>
              </a:rPr>
              <a:t>“When pride cometh, then cometh shame …”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Proverbs 16:18, </a:t>
            </a:r>
            <a:r>
              <a:rPr lang="en-US" i="1" dirty="0">
                <a:solidFill>
                  <a:schemeClr val="bg1"/>
                </a:solidFill>
              </a:rPr>
              <a:t>“Pride (goeth) before destruction, And a haughty spirit before a fall.”</a:t>
            </a:r>
          </a:p>
        </p:txBody>
      </p:sp>
    </p:spTree>
    <p:extLst>
      <p:ext uri="{BB962C8B-B14F-4D97-AF65-F5344CB8AC3E}">
        <p14:creationId xmlns:p14="http://schemas.microsoft.com/office/powerpoint/2010/main" val="178382812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3338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DENY YOURSELF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chemeClr val="bg1"/>
                </a:solidFill>
              </a:rPr>
              <a:t>Deny yourself of interest solely in yourself.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Ephesians 6:1-3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Proverbs 23:24-25, </a:t>
            </a:r>
            <a:r>
              <a:rPr lang="en-US" i="1" dirty="0">
                <a:solidFill>
                  <a:schemeClr val="bg1"/>
                </a:solidFill>
              </a:rPr>
              <a:t>“The father of the righteous will greatly rejoice; And he that begetteth a wise child will have joy of him. Let thy father and thy mother be glad, And let her that bare thee rejoice.”</a:t>
            </a:r>
          </a:p>
        </p:txBody>
      </p:sp>
    </p:spTree>
    <p:extLst>
      <p:ext uri="{BB962C8B-B14F-4D97-AF65-F5344CB8AC3E}">
        <p14:creationId xmlns:p14="http://schemas.microsoft.com/office/powerpoint/2010/main" val="11258298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5152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STAND. Ephesians 6:10</a:t>
            </a:r>
          </a:p>
          <a:p>
            <a:r>
              <a:rPr lang="en-US" dirty="0">
                <a:solidFill>
                  <a:schemeClr val="bg1"/>
                </a:solidFill>
              </a:rPr>
              <a:t>Have purpose of heart like Daniel and his friends. Daniel 1:8; 3:24-27</a:t>
            </a:r>
          </a:p>
          <a:p>
            <a:r>
              <a:rPr lang="en-US" dirty="0">
                <a:solidFill>
                  <a:schemeClr val="bg1"/>
                </a:solidFill>
              </a:rPr>
              <a:t>Put on the whole armor of God.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Ephesians 6:13</a:t>
            </a:r>
          </a:p>
        </p:txBody>
      </p:sp>
    </p:spTree>
    <p:extLst>
      <p:ext uri="{BB962C8B-B14F-4D97-AF65-F5344CB8AC3E}">
        <p14:creationId xmlns:p14="http://schemas.microsoft.com/office/powerpoint/2010/main" val="87589478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0E2E6-BA7B-80BE-2761-142AA0D8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863"/>
            <a:ext cx="8229600" cy="1446550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How Shall The Young Secure Their Hearts?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11F3-6C2E-A09D-416F-C16E18915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1685925"/>
            <a:ext cx="8972550" cy="336707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>
                <a:highlight>
                  <a:srgbClr val="FFFF00"/>
                </a:highlight>
              </a:rPr>
              <a:t>DEVELOP YOURSELF</a:t>
            </a:r>
            <a:r>
              <a:rPr lang="en-US" sz="2800" dirty="0"/>
              <a:t>.</a:t>
            </a:r>
          </a:p>
          <a:p>
            <a:r>
              <a:rPr lang="en-US" sz="2800" dirty="0">
                <a:solidFill>
                  <a:schemeClr val="bg1"/>
                </a:solidFill>
              </a:rPr>
              <a:t>Make God a vital part of your life. Ecclesiastes 12:1; Isaiah 40:28-31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Proverbs 3:6-7, </a:t>
            </a:r>
            <a:r>
              <a:rPr lang="en-US" i="1" dirty="0">
                <a:solidFill>
                  <a:schemeClr val="bg1"/>
                </a:solidFill>
              </a:rPr>
              <a:t>“In all thy ways acknowledge him, And he will direct thy paths. Be not wise in thine own eyes; Fear Jehovah, and depart from evil.”</a:t>
            </a:r>
          </a:p>
          <a:p>
            <a:r>
              <a:rPr lang="en-US" sz="2800" dirty="0">
                <a:solidFill>
                  <a:schemeClr val="bg1"/>
                </a:solidFill>
              </a:rPr>
              <a:t>Worship God regularly. John 4:24; Hebrews 10:24-25</a:t>
            </a:r>
          </a:p>
        </p:txBody>
      </p:sp>
    </p:spTree>
    <p:extLst>
      <p:ext uri="{BB962C8B-B14F-4D97-AF65-F5344CB8AC3E}">
        <p14:creationId xmlns:p14="http://schemas.microsoft.com/office/powerpoint/2010/main" val="21064103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786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Comic Sans MS</vt:lpstr>
      <vt:lpstr>Tahoma</vt:lpstr>
      <vt:lpstr>Default Design</vt:lpstr>
      <vt:lpstr>PowerPoint Presentation</vt:lpstr>
      <vt:lpstr>How Shall The Young Secure Their Hearts?</vt:lpstr>
      <vt:lpstr>How Shall The Young Secure Their Hearts?</vt:lpstr>
      <vt:lpstr>How Shall The Young Secure Their Hearts?</vt:lpstr>
      <vt:lpstr>How Shall The Young Secure Their Hearts?</vt:lpstr>
      <vt:lpstr>How Shall The Young Secure Their Hearts?</vt:lpstr>
      <vt:lpstr>How Shall The Young Secure Their Hearts?</vt:lpstr>
      <vt:lpstr>How Shall The Young Secure Their Hearts?</vt:lpstr>
      <vt:lpstr>How Shall The Young Secure Their Hearts?</vt:lpstr>
      <vt:lpstr>How Shall The Young Secure Their Hearts?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Shall The Young Secure Their Hearts</dc:title>
  <dc:creator>Micky Galloway</dc:creator>
  <cp:lastModifiedBy>Richard Lidh</cp:lastModifiedBy>
  <cp:revision>11</cp:revision>
  <cp:lastPrinted>2022-06-19T00:23:57Z</cp:lastPrinted>
  <dcterms:created xsi:type="dcterms:W3CDTF">2022-06-18T19:36:12Z</dcterms:created>
  <dcterms:modified xsi:type="dcterms:W3CDTF">2022-06-19T00:24:18Z</dcterms:modified>
</cp:coreProperties>
</file>